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22"/>
  </p:notesMasterIdLst>
  <p:sldIdLst>
    <p:sldId id="256" r:id="rId2"/>
    <p:sldId id="264" r:id="rId3"/>
    <p:sldId id="258" r:id="rId4"/>
    <p:sldId id="266" r:id="rId5"/>
    <p:sldId id="267" r:id="rId6"/>
    <p:sldId id="268" r:id="rId7"/>
    <p:sldId id="269" r:id="rId8"/>
    <p:sldId id="280" r:id="rId9"/>
    <p:sldId id="270" r:id="rId10"/>
    <p:sldId id="271" r:id="rId11"/>
    <p:sldId id="272" r:id="rId12"/>
    <p:sldId id="278" r:id="rId13"/>
    <p:sldId id="281" r:id="rId14"/>
    <p:sldId id="265" r:id="rId15"/>
    <p:sldId id="259" r:id="rId16"/>
    <p:sldId id="277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04" autoAdjust="0"/>
  </p:normalViewPr>
  <p:slideViewPr>
    <p:cSldViewPr>
      <p:cViewPr varScale="1">
        <p:scale>
          <a:sx n="91" d="100"/>
          <a:sy n="91" d="100"/>
        </p:scale>
        <p:origin x="-12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58A30-245D-4531-ACFA-6AFC4750B507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E7FA2-2526-4944-A4A0-FBF6448ED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64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Trust – the others</a:t>
            </a:r>
            <a:r>
              <a:rPr lang="en-US" baseline="0" dirty="0" smtClean="0"/>
              <a:t> in your relationship as well as for yourself</a:t>
            </a:r>
          </a:p>
          <a:p>
            <a:r>
              <a:rPr lang="en-US" baseline="0" dirty="0" smtClean="0"/>
              <a:t>Respect – for yourself and for others</a:t>
            </a:r>
          </a:p>
          <a:p>
            <a:r>
              <a:rPr lang="en-US" baseline="0" dirty="0" smtClean="0"/>
              <a:t>Honesty – You and your partner or friends should be honest with one another</a:t>
            </a:r>
          </a:p>
          <a:p>
            <a:r>
              <a:rPr lang="en-US" baseline="0" dirty="0" smtClean="0"/>
              <a:t>Communication – is key for a relationship to work!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E7FA2-2526-4944-A4A0-FBF6448ED2C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type is different – types and amounts of hormones</a:t>
            </a:r>
            <a:r>
              <a:rPr lang="en-US" baseline="0" dirty="0" smtClean="0"/>
              <a:t> released are different for each. Talking to your GYN or doctor is important to find a method that works well for you. There are side effects and women with latex sensitivity should probably stay away from the patch.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E7FA2-2526-4944-A4A0-FBF6448ED2C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about comfort, allergies, and the types that work best for you.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E7FA2-2526-4944-A4A0-FBF6448ED2C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E7FA2-2526-4944-A4A0-FBF6448ED2C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0BCF-F0E8-44D7-A01D-FADC26795607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0BCF-F0E8-44D7-A01D-FADC26795607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3C11-3413-49BA-8F34-E9BD7D4670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0BCF-F0E8-44D7-A01D-FADC26795607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3C11-3413-49BA-8F34-E9BD7D467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0BCF-F0E8-44D7-A01D-FADC26795607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3C11-3413-49BA-8F34-E9BD7D467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0BCF-F0E8-44D7-A01D-FADC26795607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3C11-3413-49BA-8F34-E9BD7D467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0BCF-F0E8-44D7-A01D-FADC26795607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3C11-3413-49BA-8F34-E9BD7D4670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0BCF-F0E8-44D7-A01D-FADC26795607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3C11-3413-49BA-8F34-E9BD7D467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0BCF-F0E8-44D7-A01D-FADC26795607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3C11-3413-49BA-8F34-E9BD7D467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0BCF-F0E8-44D7-A01D-FADC26795607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3C11-3413-49BA-8F34-E9BD7D467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0BCF-F0E8-44D7-A01D-FADC26795607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3C11-3413-49BA-8F34-E9BD7D467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0BCF-F0E8-44D7-A01D-FADC26795607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3C11-3413-49BA-8F34-E9BD7D467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0BCF-F0E8-44D7-A01D-FADC26795607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99D0BCF-F0E8-44D7-A01D-FADC26795607}" type="datetimeFigureOut">
              <a:rPr lang="en-US" smtClean="0"/>
              <a:pPr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1073C11-3413-49BA-8F34-E9BD7D467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Relationship Id="rId3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gif"/><Relationship Id="rId7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Sexual Health: Everything </a:t>
            </a:r>
            <a:r>
              <a:rPr lang="en-US" dirty="0" smtClean="0"/>
              <a:t>You </a:t>
            </a:r>
            <a:r>
              <a:rPr lang="en-US" dirty="0"/>
              <a:t>W</a:t>
            </a:r>
            <a:r>
              <a:rPr lang="en-US" dirty="0" smtClean="0"/>
              <a:t>anted </a:t>
            </a:r>
            <a:r>
              <a:rPr lang="en-US" dirty="0" smtClean="0"/>
              <a:t>to </a:t>
            </a:r>
            <a:r>
              <a:rPr lang="en-US" dirty="0" smtClean="0"/>
              <a:t>Know </a:t>
            </a:r>
            <a:r>
              <a:rPr lang="en-US" dirty="0"/>
              <a:t>B</a:t>
            </a:r>
            <a:r>
              <a:rPr lang="en-US" dirty="0" smtClean="0"/>
              <a:t>ut </a:t>
            </a:r>
            <a:r>
              <a:rPr lang="en-US" dirty="0"/>
              <a:t>W</a:t>
            </a:r>
            <a:r>
              <a:rPr lang="en-US" dirty="0" smtClean="0"/>
              <a:t>ere </a:t>
            </a:r>
            <a:r>
              <a:rPr lang="en-US" dirty="0"/>
              <a:t>A</a:t>
            </a:r>
            <a:r>
              <a:rPr lang="en-US" dirty="0" smtClean="0"/>
              <a:t>fraid </a:t>
            </a:r>
            <a:r>
              <a:rPr lang="en-US" dirty="0" smtClean="0"/>
              <a:t>to </a:t>
            </a:r>
            <a:r>
              <a:rPr lang="en-US" dirty="0" smtClean="0"/>
              <a:t>Ask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Alliso</a:t>
            </a:r>
            <a:r>
              <a:rPr lang="en-US" dirty="0" smtClean="0"/>
              <a:t>n Heath</a:t>
            </a:r>
          </a:p>
          <a:p>
            <a:r>
              <a:rPr lang="en-US" dirty="0" smtClean="0"/>
              <a:t>Kristina Kerchner</a:t>
            </a:r>
          </a:p>
          <a:p>
            <a:r>
              <a:rPr lang="en-US" dirty="0" smtClean="0"/>
              <a:t>Jackie Sanders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Diaphragm &amp; Cervical 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block sperm from getting past the cervix. They can be used more than once as long as they are cleaned. These only protect against pregnancy.   </a:t>
            </a:r>
            <a:endParaRPr lang="en-US" dirty="0"/>
          </a:p>
        </p:txBody>
      </p:sp>
      <p:pic>
        <p:nvPicPr>
          <p:cNvPr id="33798" name="Picture 6" descr="http://www.mhhe.com/socscience/sex/common/ibank/ibank/01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200400"/>
            <a:ext cx="48768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Contraception?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 against pregnancy</a:t>
            </a:r>
          </a:p>
          <a:p>
            <a:r>
              <a:rPr lang="en-US" dirty="0" smtClean="0"/>
              <a:t>Protect against STIs </a:t>
            </a:r>
          </a:p>
          <a:p>
            <a:r>
              <a:rPr lang="en-US" dirty="0" smtClean="0"/>
              <a:t>These only work if you use the products correctly. </a:t>
            </a:r>
            <a:endParaRPr lang="en-US" dirty="0"/>
          </a:p>
        </p:txBody>
      </p:sp>
      <p:pic>
        <p:nvPicPr>
          <p:cNvPr id="34820" name="Picture 4" descr="http://image.oneposter.com/product/7933-1-400x4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038600"/>
            <a:ext cx="2280285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About STIs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Sexually Transmitted Infections</a:t>
            </a:r>
          </a:p>
          <a:p>
            <a:r>
              <a:rPr lang="en-US" dirty="0" smtClean="0"/>
              <a:t>Many have no symptoms</a:t>
            </a:r>
          </a:p>
          <a:p>
            <a:r>
              <a:rPr lang="en-US" dirty="0" smtClean="0"/>
              <a:t>Common symptoms include: discharge, bumps or sores, and burning when you urinate</a:t>
            </a:r>
          </a:p>
          <a:p>
            <a:r>
              <a:rPr lang="en-US" dirty="0" smtClean="0"/>
              <a:t>See a doctor and get tested!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Everyone Have an STI?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Of the students surveyed in the 2009 NCHA at NIU the following had been diagnosed or treated by a physician: Chlamydia -1.4%, Genital Herpes – 1.4%, Genital warts/HPV – 4.2%, HIV – 0.2%)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Care of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Women:</a:t>
            </a:r>
          </a:p>
          <a:p>
            <a:r>
              <a:rPr lang="en-US" dirty="0" smtClean="0"/>
              <a:t>Breast self-exams</a:t>
            </a:r>
          </a:p>
          <a:p>
            <a:r>
              <a:rPr lang="en-US" dirty="0" smtClean="0"/>
              <a:t>Visiting the GYN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Men:</a:t>
            </a:r>
          </a:p>
          <a:p>
            <a:r>
              <a:rPr lang="en-US" dirty="0" smtClean="0"/>
              <a:t>Testicular self-exams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Breast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en-US" dirty="0"/>
              <a:t>The most common symptoms of breast cancer are a change in the look or feel of the breast, a change in the look or feel of the nipple and nipple discharge. These are listed below: </a:t>
            </a:r>
          </a:p>
          <a:p>
            <a:r>
              <a:rPr lang="en-US" dirty="0"/>
              <a:t>Lump, hard knot or thickening</a:t>
            </a:r>
          </a:p>
          <a:p>
            <a:r>
              <a:rPr lang="en-US" dirty="0"/>
              <a:t>Swelling, warmth, redness or darkening</a:t>
            </a:r>
          </a:p>
          <a:p>
            <a:r>
              <a:rPr lang="en-US" dirty="0"/>
              <a:t>Change in the size or shape of the breast</a:t>
            </a:r>
          </a:p>
          <a:p>
            <a:r>
              <a:rPr lang="en-US" dirty="0"/>
              <a:t>Dimpling or puckering of the skin</a:t>
            </a:r>
          </a:p>
          <a:p>
            <a:r>
              <a:rPr lang="en-US" dirty="0"/>
              <a:t>Itchy, scaly sore or rash on the nipple</a:t>
            </a:r>
          </a:p>
          <a:p>
            <a:r>
              <a:rPr lang="en-US" dirty="0"/>
              <a:t>Pulling in of your nipple or other parts of the breast</a:t>
            </a:r>
          </a:p>
          <a:p>
            <a:r>
              <a:rPr lang="en-US" dirty="0"/>
              <a:t>Nipple discharge that starts suddenly</a:t>
            </a:r>
          </a:p>
          <a:p>
            <a:r>
              <a:rPr lang="en-US" dirty="0"/>
              <a:t>New pain in one spot that doesn’t go away</a:t>
            </a:r>
          </a:p>
          <a:p>
            <a:endParaRPr lang="en-US" dirty="0"/>
          </a:p>
        </p:txBody>
      </p:sp>
      <p:pic>
        <p:nvPicPr>
          <p:cNvPr id="2050" name="Picture 2" descr="http://weblogs.cltv.com/features/health/livinghealthy/breast-canc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4648200"/>
            <a:ext cx="15240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Testicular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Lumps (masses)</a:t>
            </a:r>
          </a:p>
          <a:p>
            <a:pPr fontAlgn="base"/>
            <a:r>
              <a:rPr lang="en-US" dirty="0" smtClean="0"/>
              <a:t>Swelling</a:t>
            </a:r>
          </a:p>
          <a:p>
            <a:pPr fontAlgn="base"/>
            <a:r>
              <a:rPr lang="en-US" dirty="0" smtClean="0"/>
              <a:t>Pain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These may be symptoms of cancer, or other issues. You should see your doctor if experiencing any of these.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Visiting the GYN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Pelvic examinations and Pap smears </a:t>
            </a:r>
          </a:p>
          <a:p>
            <a:r>
              <a:rPr lang="en-US" dirty="0" smtClean="0"/>
              <a:t>Breast Exam</a:t>
            </a:r>
          </a:p>
          <a:p>
            <a:r>
              <a:rPr lang="en-US" dirty="0" smtClean="0"/>
              <a:t>They may also do STI testing or an HIV Test.</a:t>
            </a:r>
          </a:p>
          <a:p>
            <a:r>
              <a:rPr lang="en-US" dirty="0" smtClean="0"/>
              <a:t>Most importantly about this visit, be open and honest, and ask the doctor about any concerns that you have. </a:t>
            </a:r>
            <a:endParaRPr lang="en-US" dirty="0"/>
          </a:p>
        </p:txBody>
      </p:sp>
      <p:pic>
        <p:nvPicPr>
          <p:cNvPr id="35842" name="Picture 2" descr="http://images.teamsugar.com/files/users/1/12981/20_2007/stirrup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0850" y="4495800"/>
            <a:ext cx="234315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Pelvic examinations and Pap smears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main parts of a visit to the GYN</a:t>
            </a:r>
            <a:endParaRPr lang="en-US" dirty="0"/>
          </a:p>
        </p:txBody>
      </p:sp>
      <p:pic>
        <p:nvPicPr>
          <p:cNvPr id="36866" name="Picture 2" descr="http://www.mayoclinic.com/images/image_popup/w7_papte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667000"/>
            <a:ext cx="4114800" cy="3497581"/>
          </a:xfrm>
          <a:prstGeom prst="rect">
            <a:avLst/>
          </a:prstGeom>
          <a:noFill/>
        </p:spPr>
      </p:pic>
      <p:pic>
        <p:nvPicPr>
          <p:cNvPr id="36868" name="Picture 4" descr="https://www.bcbsri.com/BCBSRIWeb/images/image_popup/r7_pelvicexa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667000"/>
            <a:ext cx="4191000" cy="34785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Questions, Comments, Cares, Concerns???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7890" name="Picture 2" descr="http://www.weeklyreader.com/readandwriting/content/binary/question_mark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514600"/>
            <a:ext cx="2133600" cy="2599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8042276" cy="1676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What Makes a Relationship Healthy?</a:t>
            </a:r>
            <a:endParaRPr lang="en-US" sz="4800" dirty="0"/>
          </a:p>
        </p:txBody>
      </p:sp>
      <p:pic>
        <p:nvPicPr>
          <p:cNvPr id="1026" name="Picture 2" descr="http://i.ehow.com/images/a04/gu/jt/foster-healthy-relationships-significant-others-800X8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048000"/>
            <a:ext cx="3556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42276" cy="3200401"/>
          </a:xfrm>
        </p:spPr>
        <p:txBody>
          <a:bodyPr/>
          <a:lstStyle/>
          <a:p>
            <a:pPr algn="ctr">
              <a:buNone/>
            </a:pPr>
            <a:r>
              <a:rPr lang="en-US" sz="3600" dirty="0" smtClean="0"/>
              <a:t>Health Enhancement</a:t>
            </a:r>
          </a:p>
          <a:p>
            <a:pPr algn="ctr">
              <a:buNone/>
            </a:pPr>
            <a:r>
              <a:rPr lang="en-US" sz="2800" dirty="0" smtClean="0"/>
              <a:t>Evans Field House Rm. 139</a:t>
            </a:r>
          </a:p>
          <a:p>
            <a:pPr algn="ctr">
              <a:buNone/>
            </a:pPr>
            <a:r>
              <a:rPr lang="en-US" sz="2800" dirty="0" smtClean="0"/>
              <a:t>Phone: 815-753-9755</a:t>
            </a:r>
          </a:p>
          <a:p>
            <a:pPr algn="ctr">
              <a:buNone/>
            </a:pPr>
            <a:r>
              <a:rPr lang="en-US" sz="2800" dirty="0" smtClean="0"/>
              <a:t>Email: </a:t>
            </a:r>
            <a:r>
              <a:rPr lang="en-US" sz="2800" dirty="0" err="1" smtClean="0"/>
              <a:t>healthenhancement@niu.edu</a:t>
            </a: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Keys to a Healthy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772400" cy="42981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b="1" dirty="0" smtClean="0"/>
              <a:t>Trust</a:t>
            </a:r>
          </a:p>
          <a:p>
            <a:pPr algn="ctr">
              <a:buNone/>
            </a:pPr>
            <a:r>
              <a:rPr lang="en-US" sz="4000" b="1" dirty="0" smtClean="0"/>
              <a:t>Respect</a:t>
            </a:r>
          </a:p>
          <a:p>
            <a:pPr algn="ctr">
              <a:buNone/>
            </a:pPr>
            <a:r>
              <a:rPr lang="en-US" sz="4000" b="1" dirty="0" smtClean="0"/>
              <a:t>Honesty</a:t>
            </a:r>
          </a:p>
          <a:p>
            <a:pPr algn="ctr">
              <a:buNone/>
            </a:pPr>
            <a:r>
              <a:rPr lang="en-US" sz="4000" b="1" dirty="0" smtClean="0"/>
              <a:t>Communication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This goes for non-romantic relationships too!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Talking about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in a romantic relationship, have you talked to your partner about:</a:t>
            </a:r>
          </a:p>
          <a:p>
            <a:pPr>
              <a:buNone/>
            </a:pPr>
            <a:r>
              <a:rPr lang="en-US" dirty="0" smtClean="0"/>
              <a:t>	-	Having sex</a:t>
            </a:r>
          </a:p>
          <a:p>
            <a:pPr>
              <a:buNone/>
            </a:pPr>
            <a:r>
              <a:rPr lang="en-US" dirty="0" smtClean="0"/>
              <a:t>	- 	Using contraception</a:t>
            </a:r>
          </a:p>
          <a:p>
            <a:pPr>
              <a:buNone/>
            </a:pPr>
            <a:r>
              <a:rPr lang="en-US" dirty="0" smtClean="0"/>
              <a:t>	-	Likes and dislikes</a:t>
            </a:r>
          </a:p>
          <a:p>
            <a:pPr>
              <a:buNone/>
            </a:pPr>
            <a:r>
              <a:rPr lang="en-US" dirty="0" smtClean="0"/>
              <a:t>	- 	When, where, how….etc.</a:t>
            </a:r>
            <a:endParaRPr lang="en-US" dirty="0"/>
          </a:p>
        </p:txBody>
      </p:sp>
      <p:pic>
        <p:nvPicPr>
          <p:cNvPr id="22530" name="Picture 2" descr="http://stuffjewishyoungadultslike.files.wordpress.com/2009/01/salt-n-pepa-lets-talk-about-s-4098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657600"/>
            <a:ext cx="32004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2064"/>
            <a:ext cx="79248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Condoms, Dental Dams, &amp; More!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Types of contraception you might want to think about:</a:t>
            </a:r>
          </a:p>
          <a:p>
            <a:pPr>
              <a:buNone/>
            </a:pPr>
            <a:r>
              <a:rPr lang="en-US" dirty="0" smtClean="0"/>
              <a:t>- Hormonal birth control (pill, patch, injection, ring, or intrauterine )</a:t>
            </a:r>
          </a:p>
          <a:p>
            <a:pPr>
              <a:buFontTx/>
              <a:buChar char="-"/>
            </a:pPr>
            <a:r>
              <a:rPr lang="en-US" dirty="0" smtClean="0"/>
              <a:t>Condoms – Male or Female, latex or non-latex</a:t>
            </a:r>
          </a:p>
          <a:p>
            <a:pPr>
              <a:buFontTx/>
              <a:buChar char="-"/>
            </a:pPr>
            <a:r>
              <a:rPr lang="en-US" dirty="0" smtClean="0"/>
              <a:t>Dental Dams</a:t>
            </a:r>
          </a:p>
          <a:p>
            <a:pPr>
              <a:buFontTx/>
              <a:buChar char="-"/>
            </a:pPr>
            <a:r>
              <a:rPr lang="en-US" dirty="0" smtClean="0"/>
              <a:t>Diaphragm or cervical cap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Hormonal Birth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These types of contraception protect against pregnancy only. Speak to your doctor to find a method that works best for you!</a:t>
            </a:r>
            <a:endParaRPr lang="en-US" dirty="0"/>
          </a:p>
        </p:txBody>
      </p:sp>
      <p:pic>
        <p:nvPicPr>
          <p:cNvPr id="27650" name="Picture 2" descr="http://images.usatoday.com/news/_photos/2007/01/23/birthcontro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514849"/>
            <a:ext cx="2065006" cy="2343151"/>
          </a:xfrm>
          <a:prstGeom prst="rect">
            <a:avLst/>
          </a:prstGeom>
          <a:noFill/>
        </p:spPr>
      </p:pic>
      <p:pic>
        <p:nvPicPr>
          <p:cNvPr id="27652" name="Picture 4" descr="http://msnbcmedia1.msn.com/j/msnbc/Components/Video/061102/a_brown_patch_061102.300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20732" y="4819650"/>
            <a:ext cx="2623268" cy="2038350"/>
          </a:xfrm>
          <a:prstGeom prst="rect">
            <a:avLst/>
          </a:prstGeom>
          <a:noFill/>
        </p:spPr>
      </p:pic>
      <p:pic>
        <p:nvPicPr>
          <p:cNvPr id="27654" name="Picture 6" descr="http://islandsexualhealth.org/images/6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3657600"/>
            <a:ext cx="2235200" cy="1676400"/>
          </a:xfrm>
          <a:prstGeom prst="rect">
            <a:avLst/>
          </a:prstGeom>
          <a:noFill/>
        </p:spPr>
      </p:pic>
      <p:pic>
        <p:nvPicPr>
          <p:cNvPr id="27656" name="Picture 8" descr="http://kidshealth.org/teen/sexual_health/contraception/images_73458/T_BC_the-ring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3600" y="3429000"/>
            <a:ext cx="1857375" cy="2057401"/>
          </a:xfrm>
          <a:prstGeom prst="rect">
            <a:avLst/>
          </a:prstGeom>
          <a:noFill/>
        </p:spPr>
      </p:pic>
      <p:pic>
        <p:nvPicPr>
          <p:cNvPr id="27658" name="Picture 10" descr="http://www.womenhealthline.com/wp-content/uploads/2009/09/levopto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57600" y="5257800"/>
            <a:ext cx="1584198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/>
          <a:lstStyle/>
          <a:p>
            <a:r>
              <a:rPr lang="en-US" dirty="0" smtClean="0"/>
              <a:t>Things to think about when using condoms:</a:t>
            </a:r>
          </a:p>
          <a:p>
            <a:pPr>
              <a:buNone/>
            </a:pPr>
            <a:r>
              <a:rPr lang="en-US" dirty="0" smtClean="0"/>
              <a:t>		- Make sure you are putting it on correctly</a:t>
            </a:r>
          </a:p>
          <a:p>
            <a:pPr>
              <a:buNone/>
            </a:pPr>
            <a:r>
              <a:rPr lang="en-US" dirty="0" smtClean="0"/>
              <a:t>		- Type that works best for you and your 			partner</a:t>
            </a:r>
          </a:p>
          <a:p>
            <a:pPr>
              <a:buNone/>
            </a:pPr>
            <a:r>
              <a:rPr lang="en-US" dirty="0" smtClean="0"/>
              <a:t>		- Protection against pregnancy &amp; STIs</a:t>
            </a:r>
            <a:endParaRPr lang="en-US" dirty="0"/>
          </a:p>
        </p:txBody>
      </p:sp>
      <p:pic>
        <p:nvPicPr>
          <p:cNvPr id="30722" name="Picture 2" descr="http://64.143.176.9/library/healthguide/en-us/images/media/medical/hw/nr5516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267200"/>
            <a:ext cx="4381500" cy="2362200"/>
          </a:xfrm>
          <a:prstGeom prst="rect">
            <a:avLst/>
          </a:prstGeom>
          <a:noFill/>
        </p:spPr>
      </p:pic>
      <p:pic>
        <p:nvPicPr>
          <p:cNvPr id="30724" name="Picture 4" descr="The female condo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4267200"/>
            <a:ext cx="42672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 Steps for Correctly Using a Male Condom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582930" indent="-514350">
              <a:buAutoNum type="arabicPeriod"/>
            </a:pPr>
            <a:r>
              <a:rPr lang="en-US" sz="1300" b="1" dirty="0" smtClean="0"/>
              <a:t>Get Consent</a:t>
            </a:r>
          </a:p>
          <a:p>
            <a:pPr marL="582930" indent="-514350">
              <a:buAutoNum type="arabicPeriod"/>
            </a:pPr>
            <a:r>
              <a:rPr lang="en-US" sz="1300" b="1" dirty="0" smtClean="0"/>
              <a:t>Check Expiration Date</a:t>
            </a:r>
          </a:p>
          <a:p>
            <a:pPr marL="582930" indent="-514350">
              <a:buAutoNum type="arabicPeriod"/>
            </a:pPr>
            <a:r>
              <a:rPr lang="en-US" sz="1300" b="1" dirty="0" smtClean="0"/>
              <a:t>Check Packaging</a:t>
            </a:r>
          </a:p>
          <a:p>
            <a:pPr marL="582930" indent="-514350">
              <a:buAutoNum type="arabicPeriod"/>
            </a:pPr>
            <a:r>
              <a:rPr lang="en-US" sz="1300" b="1" dirty="0" smtClean="0"/>
              <a:t>Tear Open Carefully</a:t>
            </a:r>
          </a:p>
          <a:p>
            <a:pPr marL="582930" indent="-514350">
              <a:buAutoNum type="arabicPeriod"/>
            </a:pPr>
            <a:r>
              <a:rPr lang="en-US" sz="1300" b="1" dirty="0" smtClean="0"/>
              <a:t>Add a Drop of Lube Inside the Tip</a:t>
            </a:r>
          </a:p>
          <a:p>
            <a:pPr marL="582930" indent="-514350">
              <a:buAutoNum type="arabicPeriod"/>
            </a:pPr>
            <a:r>
              <a:rPr lang="en-US" sz="1300" b="1" dirty="0" smtClean="0"/>
              <a:t>Pinch Tip</a:t>
            </a:r>
          </a:p>
          <a:p>
            <a:pPr marL="582930" indent="-514350">
              <a:buAutoNum type="arabicPeriod"/>
            </a:pPr>
            <a:r>
              <a:rPr lang="en-US" sz="1300" b="1" dirty="0" smtClean="0"/>
              <a:t>Roll Down to the Base of the Penis or Object</a:t>
            </a:r>
          </a:p>
          <a:p>
            <a:pPr marL="582930" indent="-514350">
              <a:buAutoNum type="arabicPeriod"/>
            </a:pPr>
            <a:r>
              <a:rPr lang="en-US" sz="1300" b="1" dirty="0" smtClean="0"/>
              <a:t>“Burp” the </a:t>
            </a:r>
            <a:r>
              <a:rPr lang="en-US" sz="1300" b="1" dirty="0" smtClean="0"/>
              <a:t>Condom</a:t>
            </a:r>
          </a:p>
          <a:p>
            <a:pPr marL="582930" indent="-514350">
              <a:buAutoNum type="arabicPeriod"/>
            </a:pPr>
            <a:endParaRPr lang="en-US" sz="1300" b="1" dirty="0" smtClean="0"/>
          </a:p>
          <a:p>
            <a:pPr marL="582930" indent="-514350">
              <a:buAutoNum type="arabicPeriod"/>
            </a:pPr>
            <a:r>
              <a:rPr lang="en-US" sz="1300" b="1" dirty="0" smtClean="0"/>
              <a:t>Add </a:t>
            </a:r>
            <a:r>
              <a:rPr lang="en-US" sz="1300" b="1" dirty="0" smtClean="0"/>
              <a:t>Lube to the Outside of the Condom</a:t>
            </a:r>
          </a:p>
          <a:p>
            <a:pPr marL="582930" indent="-514350">
              <a:buAutoNum type="arabicPeriod"/>
            </a:pPr>
            <a:r>
              <a:rPr lang="en-US" sz="1300" b="1" dirty="0" smtClean="0"/>
              <a:t>ACTION!!!</a:t>
            </a:r>
          </a:p>
          <a:p>
            <a:pPr marL="582930" indent="-514350">
              <a:buAutoNum type="arabicPeriod"/>
            </a:pPr>
            <a:r>
              <a:rPr lang="en-US" sz="1300" b="1" dirty="0" smtClean="0"/>
              <a:t>Hold Base of Condom while Pulling Out</a:t>
            </a:r>
          </a:p>
          <a:p>
            <a:pPr marL="582930" indent="-514350">
              <a:buAutoNum type="arabicPeriod"/>
            </a:pPr>
            <a:r>
              <a:rPr lang="en-US" sz="1300" b="1" dirty="0" smtClean="0"/>
              <a:t>Remove and Throw Away</a:t>
            </a:r>
            <a:endParaRPr lang="en-US" sz="1300" b="1" dirty="0"/>
          </a:p>
        </p:txBody>
      </p:sp>
      <p:pic>
        <p:nvPicPr>
          <p:cNvPr id="1026" name="Picture 2" descr="http://t3.gstatic.com/images?q=tbn:ANd9GcSyUk9AtZ3tXcvXf8nSk7TWWqu-6k41AbOlKH5XTh2TceaylEz3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61858" y="5562600"/>
            <a:ext cx="2682142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Dental Dams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Dental dams are used for oral-vaginal or oral-anal intercourse. They come in different colors and flavors, and they help prevent transmission of STIs. And you can make one out of a male condom!</a:t>
            </a:r>
            <a:endParaRPr lang="en-US" dirty="0"/>
          </a:p>
        </p:txBody>
      </p:sp>
      <p:pic>
        <p:nvPicPr>
          <p:cNvPr id="31748" name="Picture 4" descr="http://www.condomcare.co.uk/images/dentaldam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149726"/>
            <a:ext cx="3048000" cy="260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1655</TotalTime>
  <Words>637</Words>
  <Application>Microsoft Macintosh PowerPoint</Application>
  <PresentationFormat>On-screen Show (4:3)</PresentationFormat>
  <Paragraphs>109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Breeze</vt:lpstr>
      <vt:lpstr>Sexual Health: Everything You Wanted to Know But Were Afraid to Ask</vt:lpstr>
      <vt:lpstr>What Makes a Relationship Healthy?</vt:lpstr>
      <vt:lpstr>Four Keys to a Healthy Relationship</vt:lpstr>
      <vt:lpstr>Talking about Communication</vt:lpstr>
      <vt:lpstr>Condoms, Dental Dams, &amp; More!</vt:lpstr>
      <vt:lpstr>Hormonal Birth Control</vt:lpstr>
      <vt:lpstr>Condoms</vt:lpstr>
      <vt:lpstr>12 Steps for Correctly Using a Male Condom</vt:lpstr>
      <vt:lpstr>Dental Dams</vt:lpstr>
      <vt:lpstr>Diaphragm &amp; Cervical Cap</vt:lpstr>
      <vt:lpstr>Why Use Contraception?</vt:lpstr>
      <vt:lpstr>Some More About STIs</vt:lpstr>
      <vt:lpstr>Does Everyone Have an STI?</vt:lpstr>
      <vt:lpstr>Taking Care of You</vt:lpstr>
      <vt:lpstr>Symptoms of Breast Cancer</vt:lpstr>
      <vt:lpstr>Symptoms of Testicular Cancer</vt:lpstr>
      <vt:lpstr>Visiting the GYN</vt:lpstr>
      <vt:lpstr>Pelvic examinations and Pap smears</vt:lpstr>
      <vt:lpstr>Questions, Comments, Cares, Concerns???</vt:lpstr>
      <vt:lpstr>Contact Information</vt:lpstr>
    </vt:vector>
  </TitlesOfParts>
  <Company>Nothern Illinois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Women's Health Day</dc:title>
  <dc:creator>A1604898</dc:creator>
  <cp:lastModifiedBy>Kristina  Kerchner</cp:lastModifiedBy>
  <cp:revision>45</cp:revision>
  <dcterms:created xsi:type="dcterms:W3CDTF">2010-03-10T19:39:01Z</dcterms:created>
  <dcterms:modified xsi:type="dcterms:W3CDTF">2013-11-06T16:30:12Z</dcterms:modified>
</cp:coreProperties>
</file>